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2"/>
  </p:notesMasterIdLst>
  <p:sldIdLst>
    <p:sldId id="595" r:id="rId3"/>
    <p:sldId id="599" r:id="rId4"/>
    <p:sldId id="591" r:id="rId5"/>
    <p:sldId id="592" r:id="rId6"/>
    <p:sldId id="601" r:id="rId7"/>
    <p:sldId id="604" r:id="rId8"/>
    <p:sldId id="603" r:id="rId9"/>
    <p:sldId id="610" r:id="rId10"/>
    <p:sldId id="612" r:id="rId11"/>
    <p:sldId id="616" r:id="rId12"/>
    <p:sldId id="617" r:id="rId13"/>
    <p:sldId id="619" r:id="rId14"/>
    <p:sldId id="618" r:id="rId15"/>
    <p:sldId id="620" r:id="rId16"/>
    <p:sldId id="625" r:id="rId17"/>
    <p:sldId id="623" r:id="rId18"/>
    <p:sldId id="629" r:id="rId19"/>
    <p:sldId id="633" r:id="rId20"/>
    <p:sldId id="654" r:id="rId21"/>
    <p:sldId id="660" r:id="rId22"/>
    <p:sldId id="664" r:id="rId23"/>
    <p:sldId id="712" r:id="rId24"/>
    <p:sldId id="711" r:id="rId25"/>
    <p:sldId id="713" r:id="rId26"/>
    <p:sldId id="709" r:id="rId27"/>
    <p:sldId id="716" r:id="rId28"/>
    <p:sldId id="720" r:id="rId29"/>
    <p:sldId id="723" r:id="rId30"/>
    <p:sldId id="72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9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jpe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jpeg"/><Relationship Id="rId1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20" r="715" b="73520"/>
          <a:stretch>
            <a:fillRect/>
          </a:stretch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79437" r="2625"/>
          <a:stretch>
            <a:fillRect/>
          </a:stretch>
        </p:blipFill>
        <p:spPr>
          <a:xfrm>
            <a:off x="1188720" y="2926080"/>
            <a:ext cx="6517025" cy="51911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9115" t="1567"/>
          <a:stretch>
            <a:fillRect/>
          </a:stretch>
        </p:blipFill>
        <p:spPr bwMode="auto">
          <a:xfrm>
            <a:off x="1280160" y="347472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4"/>
          <a:srcRect r="77698" b="47364"/>
          <a:stretch>
            <a:fillRect/>
          </a:stretch>
        </p:blipFill>
        <p:spPr>
          <a:xfrm>
            <a:off x="91440" y="4297680"/>
            <a:ext cx="1326609" cy="168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5"/>
          <a:srcRect l="31118" t="-1541" r="28850" b="11821"/>
          <a:stretch>
            <a:fillRect/>
          </a:stretch>
        </p:blipFill>
        <p:spPr>
          <a:xfrm>
            <a:off x="5943600" y="3749040"/>
            <a:ext cx="2646058" cy="2346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6"/>
          <a:srcRect t="84317" r="56019"/>
          <a:stretch>
            <a:fillRect/>
          </a:stretch>
        </p:blipFill>
        <p:spPr>
          <a:xfrm>
            <a:off x="5852160" y="6309360"/>
            <a:ext cx="2683459" cy="37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55600" r="1440" b="34320"/>
          <a:stretch>
            <a:fillRect/>
          </a:stretch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1"/>
          <a:srcRect l="1834" t="65173" r="4207" b="-91"/>
          <a:stretch>
            <a:fillRect/>
          </a:stretch>
        </p:blipFill>
        <p:spPr>
          <a:xfrm>
            <a:off x="4639657" y="1554480"/>
            <a:ext cx="3881454" cy="1351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715" b="78000"/>
          <a:stretch>
            <a:fillRect/>
          </a:stretch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7560" t="23719" r="2103" b="60015"/>
          <a:stretch>
            <a:fillRect/>
          </a:stretch>
        </p:blipFill>
        <p:spPr>
          <a:xfrm>
            <a:off x="548638" y="1645920"/>
            <a:ext cx="4057257" cy="1227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r="72310"/>
          <a:stretch>
            <a:fillRect/>
          </a:stretch>
        </p:blipFill>
        <p:spPr>
          <a:xfrm>
            <a:off x="2194560" y="1737360"/>
            <a:ext cx="680320" cy="499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/>
          <a:srcRect l="66128"/>
          <a:stretch>
            <a:fillRect/>
          </a:stretch>
        </p:blipFill>
        <p:spPr>
          <a:xfrm>
            <a:off x="5760720" y="1737360"/>
            <a:ext cx="832209" cy="49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1"/>
          <a:srcRect t="30001" r="2103" b="33335"/>
          <a:stretch>
            <a:fillRect/>
          </a:stretch>
        </p:blipFill>
        <p:spPr>
          <a:xfrm>
            <a:off x="548640" y="3017520"/>
            <a:ext cx="4044133" cy="1419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5"/>
          <a:srcRect l="54524" t="72498" r="40387" b="12503"/>
          <a:stretch>
            <a:fillRect/>
          </a:stretch>
        </p:blipFill>
        <p:spPr>
          <a:xfrm>
            <a:off x="2286000" y="4206240"/>
            <a:ext cx="345645" cy="230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743200"/>
            <a:ext cx="347502" cy="23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743200"/>
            <a:ext cx="347502" cy="23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5"/>
          <a:srcRect l="73750" t="32502" r="14375" b="32501"/>
          <a:stretch>
            <a:fillRect/>
          </a:stretch>
        </p:blipFill>
        <p:spPr>
          <a:xfrm>
            <a:off x="2834640" y="3200400"/>
            <a:ext cx="806505" cy="5376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 rotWithShape="true">
          <a:blip r:embed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34237" r="714" b="59848"/>
          <a:stretch>
            <a:fillRect/>
          </a:stretch>
        </p:blipFill>
        <p:spPr>
          <a:xfrm>
            <a:off x="274320" y="4572000"/>
            <a:ext cx="6785525" cy="5230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 rotWithShape="true">
          <a:blip r:embed="rId8"/>
          <a:srcRect t="22082" r="72234" b="61371"/>
          <a:stretch>
            <a:fillRect/>
          </a:stretch>
        </p:blipFill>
        <p:spPr>
          <a:xfrm>
            <a:off x="7040880" y="4709160"/>
            <a:ext cx="1870537" cy="4317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2800" r="6513" b="37120"/>
          <a:stretch>
            <a:fillRect/>
          </a:stretch>
        </p:blipFill>
        <p:spPr>
          <a:xfrm>
            <a:off x="1377400" y="5943600"/>
            <a:ext cx="6389200" cy="8913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true"/>
          </p:cNvPicPr>
          <p:nvPr/>
        </p:nvPicPr>
        <p:blipFill rotWithShape="true">
          <a:blip r:embed="rId9"/>
          <a:srcRect l="12584" t="1808" r="6158" b="61384"/>
          <a:stretch>
            <a:fillRect/>
          </a:stretch>
        </p:blipFill>
        <p:spPr>
          <a:xfrm>
            <a:off x="1955069" y="5212080"/>
            <a:ext cx="5233863" cy="570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16959" r="7963" b="11360"/>
          <a:stretch>
            <a:fillRect/>
          </a:stretch>
        </p:blipFill>
        <p:spPr>
          <a:xfrm rot="-60000">
            <a:off x="2154854" y="91440"/>
            <a:ext cx="4905768" cy="5189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85840" r="31451" b="7728"/>
          <a:stretch>
            <a:fillRect/>
          </a:stretch>
        </p:blipFill>
        <p:spPr>
          <a:xfrm>
            <a:off x="0" y="5394964"/>
            <a:ext cx="4358053" cy="52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22832" t="50000"/>
          <a:stretch>
            <a:fillRect/>
          </a:stretch>
        </p:blipFill>
        <p:spPr>
          <a:xfrm>
            <a:off x="4389120" y="5486405"/>
            <a:ext cx="4712567" cy="562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19" r="2187" b="88765"/>
          <a:stretch>
            <a:fillRect/>
          </a:stretch>
        </p:blipFill>
        <p:spPr>
          <a:xfrm>
            <a:off x="1229539" y="6035032"/>
            <a:ext cx="6684923" cy="682344"/>
          </a:xfrm>
          <a:prstGeom prst="rect">
            <a:avLst/>
          </a:prstGeom>
        </p:spPr>
      </p:pic>
      <p:sp>
        <p:nvSpPr>
          <p:cNvPr id="9" name="TextBox 8"/>
          <p:cNvSpPr txBox="true"/>
          <p:nvPr/>
        </p:nvSpPr>
        <p:spPr>
          <a:xfrm>
            <a:off x="5029200" y="365760"/>
            <a:ext cx="595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0" name="TextBox 9"/>
          <p:cNvSpPr txBox="true"/>
          <p:nvPr/>
        </p:nvSpPr>
        <p:spPr>
          <a:xfrm>
            <a:off x="4389120" y="1463040"/>
            <a:ext cx="602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1" name="TextBox 10"/>
          <p:cNvSpPr txBox="true"/>
          <p:nvPr/>
        </p:nvSpPr>
        <p:spPr>
          <a:xfrm>
            <a:off x="3383280" y="548640"/>
            <a:ext cx="5853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z’(</a:t>
            </a:r>
            <a:r>
              <a:rPr lang="el-GR" dirty="0"/>
              <a:t>λ</a:t>
            </a:r>
            <a:r>
              <a:rPr lang="en-US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57200" y="91440"/>
            <a:ext cx="6937600" cy="654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" t="15280" r="8688" b="10799"/>
          <a:stretch>
            <a:fillRect/>
          </a:stretch>
        </p:blipFill>
        <p:spPr>
          <a:xfrm>
            <a:off x="1548411" y="548640"/>
            <a:ext cx="6047179" cy="6334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3" y="0"/>
            <a:ext cx="6681795" cy="6828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2" t="30021" r="-379" b="48320"/>
          <a:stretch>
            <a:fillRect/>
          </a:stretch>
        </p:blipFill>
        <p:spPr>
          <a:xfrm>
            <a:off x="1129688" y="0"/>
            <a:ext cx="6860357" cy="1915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254265" y="1828800"/>
            <a:ext cx="6635470" cy="4968510"/>
          </a:xfrm>
          <a:prstGeom prst="rect">
            <a:avLst/>
          </a:prstGeom>
        </p:spPr>
      </p:pic>
      <p:sp>
        <p:nvSpPr>
          <p:cNvPr id="6" name="TextBox 5"/>
          <p:cNvSpPr txBox="true"/>
          <p:nvPr/>
        </p:nvSpPr>
        <p:spPr>
          <a:xfrm>
            <a:off x="5852160" y="393192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7" name="TextBox 6"/>
          <p:cNvSpPr txBox="true"/>
          <p:nvPr/>
        </p:nvSpPr>
        <p:spPr>
          <a:xfrm>
            <a:off x="4572000" y="3749040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true"/>
          <p:nvPr/>
        </p:nvSpPr>
        <p:spPr>
          <a:xfrm>
            <a:off x="3108960" y="219456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0640" r="4097" b="26904"/>
          <a:stretch>
            <a:fillRect/>
          </a:stretch>
        </p:blipFill>
        <p:spPr>
          <a:xfrm>
            <a:off x="1269412" y="365760"/>
            <a:ext cx="6605176" cy="1110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46794" r="1632"/>
          <a:stretch>
            <a:fillRect/>
          </a:stretch>
        </p:blipFill>
        <p:spPr>
          <a:xfrm>
            <a:off x="1276826" y="1645920"/>
            <a:ext cx="6482789" cy="1274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4080" r="-10" b="70160"/>
          <a:stretch>
            <a:fillRect/>
          </a:stretch>
        </p:blipFill>
        <p:spPr>
          <a:xfrm>
            <a:off x="1154497" y="3566160"/>
            <a:ext cx="6835007" cy="2278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5720" y="1463040"/>
            <a:ext cx="9052560" cy="5253228"/>
          </a:xfrm>
          <a:prstGeom prst="rect">
            <a:avLst/>
          </a:prstGeom>
        </p:spPr>
      </p:pic>
      <p:sp>
        <p:nvSpPr>
          <p:cNvPr id="4" name="TextBox 3"/>
          <p:cNvSpPr txBox="true"/>
          <p:nvPr/>
        </p:nvSpPr>
        <p:spPr>
          <a:xfrm>
            <a:off x="689078" y="365760"/>
            <a:ext cx="7765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  <a:r>
              <a:rPr lang="en-US" sz="4000" baseline="-25000" dirty="0"/>
              <a:t>R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 D</a:t>
            </a:r>
            <a:r>
              <a:rPr lang="en-US" sz="4000" baseline="-25000" dirty="0"/>
              <a:t>G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),D</a:t>
            </a:r>
            <a:r>
              <a:rPr lang="en-US" sz="4000" baseline="-25000" dirty="0"/>
              <a:t>B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  for Plasma Display</a:t>
            </a:r>
            <a:endParaRPr lang="en-US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5867" r="38" b="20320"/>
          <a:stretch>
            <a:fillRect/>
          </a:stretch>
        </p:blipFill>
        <p:spPr>
          <a:xfrm>
            <a:off x="1156137" y="2011680"/>
            <a:ext cx="6831726" cy="2105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86" b="50485"/>
          <a:stretch>
            <a:fillRect/>
          </a:stretch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2667" r="32605" b="69040"/>
          <a:stretch>
            <a:fillRect/>
          </a:stretch>
        </p:blipFill>
        <p:spPr>
          <a:xfrm>
            <a:off x="0" y="4023360"/>
            <a:ext cx="4309494" cy="2502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3760" r="5790" b="55040"/>
          <a:stretch>
            <a:fillRect/>
          </a:stretch>
        </p:blipFill>
        <p:spPr>
          <a:xfrm>
            <a:off x="3108957" y="5852160"/>
            <a:ext cx="5989470" cy="9213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4693" r="32604" b="16960"/>
          <a:stretch>
            <a:fillRect/>
          </a:stretch>
        </p:blipFill>
        <p:spPr>
          <a:xfrm>
            <a:off x="2268947" y="1828800"/>
            <a:ext cx="4606106" cy="1622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20368" b="49540"/>
          <a:stretch>
            <a:fillRect/>
          </a:stretch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698" r="36151" b="78133"/>
          <a:stretch>
            <a:fillRect/>
          </a:stretch>
        </p:blipFill>
        <p:spPr>
          <a:xfrm>
            <a:off x="2721555" y="3474720"/>
            <a:ext cx="3700891" cy="1933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t="67025" r="383"/>
          <a:stretch>
            <a:fillRect/>
          </a:stretch>
        </p:blipFill>
        <p:spPr>
          <a:xfrm>
            <a:off x="2374451" y="5486400"/>
            <a:ext cx="4395098" cy="951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10" t="4080" r="3615" b="78560"/>
          <a:stretch>
            <a:fillRect/>
          </a:stretch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9902" t="50000" r="9902"/>
          <a:stretch>
            <a:fillRect/>
          </a:stretch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85" y="3566160"/>
            <a:ext cx="6620830" cy="969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033" y="4846320"/>
            <a:ext cx="6437934" cy="890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6"/>
          <a:srcRect r="456" b="75000"/>
          <a:stretch>
            <a:fillRect/>
          </a:stretch>
        </p:blipFill>
        <p:spPr>
          <a:xfrm>
            <a:off x="1231102" y="6035040"/>
            <a:ext cx="6651313" cy="554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9115" t="1567"/>
          <a:stretch>
            <a:fillRect/>
          </a:stretch>
        </p:blipFill>
        <p:spPr bwMode="auto">
          <a:xfrm>
            <a:off x="1280160" y="9144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2"/>
          <a:srcRect r="77698" b="47364"/>
          <a:stretch>
            <a:fillRect/>
          </a:stretch>
        </p:blipFill>
        <p:spPr>
          <a:xfrm>
            <a:off x="91440" y="365760"/>
            <a:ext cx="1326609" cy="168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31118" t="-1541" r="28850" b="11821"/>
          <a:stretch>
            <a:fillRect/>
          </a:stretch>
        </p:blipFill>
        <p:spPr>
          <a:xfrm>
            <a:off x="5943600" y="91440"/>
            <a:ext cx="2646058" cy="2346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4"/>
          <a:srcRect t="84317" r="56019"/>
          <a:stretch>
            <a:fillRect/>
          </a:stretch>
        </p:blipFill>
        <p:spPr>
          <a:xfrm>
            <a:off x="5852160" y="2468880"/>
            <a:ext cx="2683459" cy="379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5"/>
          <a:srcRect l="37338" t="73574" r="5682"/>
          <a:stretch>
            <a:fillRect/>
          </a:stretch>
        </p:blipFill>
        <p:spPr>
          <a:xfrm>
            <a:off x="1046439" y="3749040"/>
            <a:ext cx="7051122" cy="2634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7440" r="34054" b="15840"/>
          <a:stretch>
            <a:fillRect/>
          </a:stretch>
        </p:blipFill>
        <p:spPr>
          <a:xfrm>
            <a:off x="1463040" y="1920240"/>
            <a:ext cx="4507008" cy="594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26601" r="18" b="23478"/>
          <a:stretch>
            <a:fillRect/>
          </a:stretch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/>
          <a:srcRect r="3052" b="74418"/>
          <a:stretch>
            <a:fillRect/>
          </a:stretch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2743200"/>
            <a:ext cx="5303980" cy="554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890" t="12479" r="28257" b="80241"/>
          <a:stretch>
            <a:fillRect/>
          </a:stretch>
        </p:blipFill>
        <p:spPr>
          <a:xfrm>
            <a:off x="1463040" y="3383280"/>
            <a:ext cx="4961031" cy="678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320" r="39128" b="46640"/>
          <a:stretch>
            <a:fillRect/>
          </a:stretch>
        </p:blipFill>
        <p:spPr>
          <a:xfrm>
            <a:off x="2011680" y="4297675"/>
            <a:ext cx="4160231" cy="16837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55600" r="-10" b="28160"/>
          <a:stretch>
            <a:fillRect/>
          </a:stretch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41" r="7238" b="78079"/>
          <a:stretch>
            <a:fillRect/>
          </a:stretch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4240" r="715" b="56720"/>
          <a:stretch>
            <a:fillRect/>
          </a:stretch>
        </p:blipFill>
        <p:spPr>
          <a:xfrm>
            <a:off x="1179241" y="2834640"/>
            <a:ext cx="6109499" cy="1515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8222" r="715" b="41040"/>
          <a:stretch>
            <a:fillRect/>
          </a:stretch>
        </p:blipFill>
        <p:spPr>
          <a:xfrm>
            <a:off x="1179239" y="4389121"/>
            <a:ext cx="6448915" cy="902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" t="62880" r="-734" b="20320"/>
          <a:stretch>
            <a:fillRect/>
          </a:stretch>
        </p:blipFill>
        <p:spPr>
          <a:xfrm>
            <a:off x="1097280" y="5394960"/>
            <a:ext cx="6404174" cy="13820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0801" r="5692" b="78218"/>
          <a:stretch>
            <a:fillRect/>
          </a:stretch>
        </p:blipFill>
        <p:spPr>
          <a:xfrm>
            <a:off x="1352592" y="182880"/>
            <a:ext cx="6445428" cy="971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8800" r="1439" b="39920"/>
          <a:stretch>
            <a:fillRect/>
          </a:stretch>
        </p:blipFill>
        <p:spPr>
          <a:xfrm>
            <a:off x="1203978" y="3566160"/>
            <a:ext cx="6736045" cy="1881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11822" t="40870" r="3469"/>
          <a:stretch>
            <a:fillRect/>
          </a:stretch>
        </p:blipFill>
        <p:spPr>
          <a:xfrm>
            <a:off x="1027219" y="1371600"/>
            <a:ext cx="7089563" cy="19401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2320" r="11587" b="15280"/>
          <a:stretch>
            <a:fillRect/>
          </a:stretch>
        </p:blipFill>
        <p:spPr>
          <a:xfrm>
            <a:off x="1550755" y="0"/>
            <a:ext cx="6042490" cy="1980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9413" t="23680" r="50000" b="57280"/>
          <a:stretch>
            <a:fillRect/>
          </a:stretch>
        </p:blipFill>
        <p:spPr>
          <a:xfrm>
            <a:off x="2851768" y="2103114"/>
            <a:ext cx="3440464" cy="2088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4237" r="2754" b="23119"/>
          <a:stretch>
            <a:fillRect/>
          </a:stretch>
        </p:blipFill>
        <p:spPr>
          <a:xfrm>
            <a:off x="1248913" y="1828800"/>
            <a:ext cx="6646174" cy="1118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2838" b="45846"/>
          <a:stretch>
            <a:fillRect/>
          </a:stretch>
        </p:blipFill>
        <p:spPr>
          <a:xfrm>
            <a:off x="1248914" y="182880"/>
            <a:ext cx="6646173" cy="150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40" r="-10" b="67360"/>
          <a:stretch>
            <a:fillRect/>
          </a:stretch>
        </p:blipFill>
        <p:spPr>
          <a:xfrm>
            <a:off x="1154463" y="3291840"/>
            <a:ext cx="6835075" cy="24761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7120" r="31156" b="40479"/>
          <a:stretch>
            <a:fillRect/>
          </a:stretch>
        </p:blipFill>
        <p:spPr>
          <a:xfrm>
            <a:off x="2219466" y="182880"/>
            <a:ext cx="4705069" cy="1980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62880" r="15211" b="8235"/>
          <a:stretch>
            <a:fillRect/>
          </a:stretch>
        </p:blipFill>
        <p:spPr>
          <a:xfrm>
            <a:off x="1674594" y="2743200"/>
            <a:ext cx="5794813" cy="25543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201" r="19560" b="67313"/>
          <a:stretch>
            <a:fillRect/>
          </a:stretch>
        </p:blipFill>
        <p:spPr>
          <a:xfrm>
            <a:off x="1823208" y="0"/>
            <a:ext cx="5497585" cy="2430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55446" r="34"/>
          <a:stretch>
            <a:fillRect/>
          </a:stretch>
        </p:blipFill>
        <p:spPr>
          <a:xfrm>
            <a:off x="1773183" y="2560320"/>
            <a:ext cx="5597635" cy="2431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8689" t="3520" r="10180" b="80990"/>
          <a:stretch>
            <a:fillRect/>
          </a:stretch>
        </p:blipFill>
        <p:spPr>
          <a:xfrm>
            <a:off x="1133358" y="5120640"/>
            <a:ext cx="6877285" cy="1699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3428" r="2156" b="66239"/>
          <a:stretch>
            <a:fillRect/>
          </a:stretch>
        </p:blipFill>
        <p:spPr>
          <a:xfrm>
            <a:off x="1226224" y="0"/>
            <a:ext cx="6687011" cy="913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11507" t="54543" r="8546"/>
          <a:stretch>
            <a:fillRect/>
          </a:stretch>
        </p:blipFill>
        <p:spPr>
          <a:xfrm>
            <a:off x="1046398" y="1005840"/>
            <a:ext cx="7051204" cy="195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10137" t="81921" r="52899" b="2399"/>
          <a:stretch>
            <a:fillRect/>
          </a:stretch>
        </p:blipFill>
        <p:spPr>
          <a:xfrm>
            <a:off x="2011680" y="4389120"/>
            <a:ext cx="2526265" cy="1386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3"/>
          <a:srcRect r="82" b="62492"/>
          <a:stretch>
            <a:fillRect/>
          </a:stretch>
        </p:blipFill>
        <p:spPr>
          <a:xfrm>
            <a:off x="1475920" y="3108960"/>
            <a:ext cx="6192161" cy="10412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519" r="28981" b="78560"/>
          <a:stretch>
            <a:fillRect/>
          </a:stretch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4442" r="25331" b="68331"/>
          <a:stretch>
            <a:fillRect/>
          </a:stretch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t="51612" r="51941"/>
          <a:stretch>
            <a:fillRect/>
          </a:stretch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9543" r="21650" b="53361"/>
          <a:stretch>
            <a:fillRect/>
          </a:stretch>
        </p:blipFill>
        <p:spPr>
          <a:xfrm>
            <a:off x="365760" y="2468880"/>
            <a:ext cx="5354746" cy="627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4"/>
          <a:srcRect t="52484" r="48150"/>
          <a:stretch>
            <a:fillRect/>
          </a:stretch>
        </p:blipFill>
        <p:spPr>
          <a:xfrm>
            <a:off x="5943600" y="2468880"/>
            <a:ext cx="2776951" cy="62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4846" r="10834" b="37680"/>
          <a:stretch>
            <a:fillRect/>
          </a:stretch>
        </p:blipFill>
        <p:spPr>
          <a:xfrm>
            <a:off x="182880" y="3108960"/>
            <a:ext cx="6093954" cy="660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5"/>
          <a:srcRect t="51117" r="53251"/>
          <a:stretch>
            <a:fillRect/>
          </a:stretch>
        </p:blipFill>
        <p:spPr>
          <a:xfrm>
            <a:off x="6217920" y="3108960"/>
            <a:ext cx="2849353" cy="661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788" t="71840" r="56523" b="13040"/>
          <a:stretch>
            <a:fillRect/>
          </a:stretch>
        </p:blipFill>
        <p:spPr>
          <a:xfrm>
            <a:off x="1645920" y="4114800"/>
            <a:ext cx="2575814" cy="13370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081" r="22458" b="84159"/>
          <a:stretch>
            <a:fillRect/>
          </a:stretch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6399" r="3614" b="66801"/>
          <a:stretch>
            <a:fillRect/>
          </a:stretch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4880" r="-6" b="58213"/>
          <a:stretch>
            <a:fillRect/>
          </a:stretch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2"/>
          <a:srcRect l="13797" t="46289" r="3659" b="3648"/>
          <a:stretch>
            <a:fillRect/>
          </a:stretch>
        </p:blipFill>
        <p:spPr>
          <a:xfrm>
            <a:off x="1748115" y="3383280"/>
            <a:ext cx="5647771" cy="594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9333" r="31881" b="41760"/>
          <a:stretch>
            <a:fillRect/>
          </a:stretch>
        </p:blipFill>
        <p:spPr>
          <a:xfrm>
            <a:off x="1554480" y="4023360"/>
            <a:ext cx="4655520" cy="787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26083" t="67763" r="26083" b="16400"/>
          <a:stretch>
            <a:fillRect/>
          </a:stretch>
        </p:blipFill>
        <p:spPr>
          <a:xfrm>
            <a:off x="2468880" y="4937760"/>
            <a:ext cx="3269163" cy="1400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4960" r="3614" b="44400"/>
          <a:stretch>
            <a:fillRect/>
          </a:stretch>
        </p:blipFill>
        <p:spPr>
          <a:xfrm>
            <a:off x="1278302" y="0"/>
            <a:ext cx="6587397" cy="940921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true" noChangeArrowheads="true"/>
          </p:cNvPicPr>
          <p:nvPr/>
        </p:nvPicPr>
        <p:blipFill rotWithShape="true"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-130" b="29873"/>
          <a:stretch>
            <a:fillRect/>
          </a:stretch>
        </p:blipFill>
        <p:spPr bwMode="auto">
          <a:xfrm>
            <a:off x="124905" y="1005833"/>
            <a:ext cx="8894190" cy="50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5760" r="715" b="18080"/>
          <a:stretch>
            <a:fillRect/>
          </a:stretch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 rotWithShape="true">
          <a:blip r:embed="rId2"/>
          <a:srcRect l="148" t="84498" r="83990" b="2260"/>
          <a:stretch>
            <a:fillRect/>
          </a:stretch>
        </p:blipFill>
        <p:spPr>
          <a:xfrm>
            <a:off x="4007447" y="5029200"/>
            <a:ext cx="1129106" cy="376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l="28875" r="28827" b="12105"/>
          <a:stretch>
            <a:fillRect/>
          </a:stretch>
        </p:blipFill>
        <p:spPr>
          <a:xfrm>
            <a:off x="2421356" y="1188720"/>
            <a:ext cx="4301288" cy="3568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38240" r="24633" b="33200"/>
          <a:stretch>
            <a:fillRect/>
          </a:stretch>
        </p:blipFill>
        <p:spPr>
          <a:xfrm>
            <a:off x="-11" y="731520"/>
            <a:ext cx="5150876" cy="2525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75760" r="715" b="18080"/>
          <a:stretch>
            <a:fillRect/>
          </a:stretch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-1" r="26774" b="22137"/>
          <a:stretch>
            <a:fillRect/>
          </a:stretch>
        </p:blipFill>
        <p:spPr bwMode="auto">
          <a:xfrm>
            <a:off x="1737360" y="1737360"/>
            <a:ext cx="7292342" cy="4963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39" t="2824" r="48551" b="86960"/>
          <a:stretch>
            <a:fillRect/>
          </a:stretch>
        </p:blipFill>
        <p:spPr>
          <a:xfrm>
            <a:off x="5394960" y="731520"/>
            <a:ext cx="3219681" cy="903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 rotWithShape="true">
          <a:blip r:embed="rId4"/>
          <a:srcRect l="78923" t="9329" r="6919" b="85851"/>
          <a:stretch>
            <a:fillRect/>
          </a:stretch>
        </p:blipFill>
        <p:spPr>
          <a:xfrm>
            <a:off x="457200" y="5943600"/>
            <a:ext cx="1127959" cy="245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614" t="67360" r="74530" b="28181"/>
          <a:stretch>
            <a:fillRect/>
          </a:stretch>
        </p:blipFill>
        <p:spPr>
          <a:xfrm>
            <a:off x="91440" y="3474720"/>
            <a:ext cx="1493719" cy="394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5"/>
          <a:srcRect l="47577" t="11386"/>
          <a:stretch>
            <a:fillRect/>
          </a:stretch>
        </p:blipFill>
        <p:spPr>
          <a:xfrm>
            <a:off x="91440" y="3931920"/>
            <a:ext cx="1661907" cy="394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-2" t="3164" r="-1702" b="75760"/>
          <a:stretch>
            <a:fillRect/>
          </a:stretch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t="71072" r="1100"/>
          <a:stretch>
            <a:fillRect/>
          </a:stretch>
        </p:blipFill>
        <p:spPr>
          <a:xfrm>
            <a:off x="1165231" y="3566160"/>
            <a:ext cx="6813539" cy="991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46184" r="2230" b="28720"/>
          <a:stretch>
            <a:fillRect/>
          </a:stretch>
        </p:blipFill>
        <p:spPr>
          <a:xfrm>
            <a:off x="1231010" y="4572000"/>
            <a:ext cx="6681980" cy="221923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true" noChangeArrowheads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5243" r="2102" b="22403"/>
          <a:stretch>
            <a:fillRect/>
          </a:stretch>
        </p:blipFill>
        <p:spPr bwMode="auto">
          <a:xfrm>
            <a:off x="368539" y="1920240"/>
            <a:ext cx="8406922" cy="156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07048" y="457200"/>
            <a:ext cx="8729905" cy="63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true"/>
          <p:nvPr/>
        </p:nvSpPr>
        <p:spPr>
          <a:xfrm>
            <a:off x="6126480" y="1554480"/>
            <a:ext cx="6431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TextBox 3"/>
          <p:cNvSpPr txBox="true"/>
          <p:nvPr/>
        </p:nvSpPr>
        <p:spPr>
          <a:xfrm>
            <a:off x="3017520" y="73152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5" name="TextBox 4"/>
          <p:cNvSpPr txBox="true"/>
          <p:nvPr/>
        </p:nvSpPr>
        <p:spPr>
          <a:xfrm>
            <a:off x="1920240" y="1188720"/>
            <a:ext cx="6543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6" name="TextBox 5"/>
          <p:cNvSpPr txBox="true"/>
          <p:nvPr/>
        </p:nvSpPr>
        <p:spPr>
          <a:xfrm>
            <a:off x="5301695" y="155448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endParaRPr lang="en-US" dirty="0"/>
          </a:p>
        </p:txBody>
      </p:sp>
      <p:sp>
        <p:nvSpPr>
          <p:cNvPr id="7" name="TextBox 6"/>
          <p:cNvSpPr txBox="true"/>
          <p:nvPr/>
        </p:nvSpPr>
        <p:spPr>
          <a:xfrm>
            <a:off x="3474720" y="1554480"/>
            <a:ext cx="5549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endParaRPr lang="en-US" dirty="0"/>
          </a:p>
        </p:txBody>
      </p:sp>
      <p:sp>
        <p:nvSpPr>
          <p:cNvPr id="8" name="TextBox 7"/>
          <p:cNvSpPr txBox="true"/>
          <p:nvPr/>
        </p:nvSpPr>
        <p:spPr>
          <a:xfrm>
            <a:off x="1920240" y="155448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86400" r="5788" b="3520"/>
          <a:stretch>
            <a:fillRect/>
          </a:stretch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2960" r="5063" b="89200"/>
          <a:stretch>
            <a:fillRect/>
          </a:stretch>
        </p:blipFill>
        <p:spPr>
          <a:xfrm>
            <a:off x="1327817" y="1005840"/>
            <a:ext cx="6488366" cy="693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 rotWithShape="true">
          <a:blip r:embed="rId3"/>
          <a:srcRect l="1" t="57999" r="76"/>
          <a:stretch>
            <a:fillRect/>
          </a:stretch>
        </p:blipFill>
        <p:spPr>
          <a:xfrm>
            <a:off x="1228223" y="1737360"/>
            <a:ext cx="6687555" cy="1040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238" t="8000" r="22428" b="5187"/>
          <a:stretch>
            <a:fillRect/>
          </a:stretch>
        </p:blipFill>
        <p:spPr>
          <a:xfrm rot="-5400000">
            <a:off x="2522814" y="1474983"/>
            <a:ext cx="4098373" cy="6547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55627" r="4339" b="22560"/>
          <a:stretch>
            <a:fillRect/>
          </a:stretch>
        </p:blipFill>
        <p:spPr>
          <a:xfrm>
            <a:off x="1303076" y="1188720"/>
            <a:ext cx="6537848" cy="1928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 rotWithShape="true">
          <a:blip r:embed="rId2"/>
          <a:srcRect r="6843" b="68514"/>
          <a:stretch>
            <a:fillRect/>
          </a:stretch>
        </p:blipFill>
        <p:spPr>
          <a:xfrm>
            <a:off x="1524237" y="91440"/>
            <a:ext cx="6095526" cy="997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WPS Presentation</Application>
  <PresentationFormat>On-screen Show (4:3)</PresentationFormat>
  <Paragraphs>26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SimSun</vt:lpstr>
      <vt:lpstr>Wingdings</vt:lpstr>
      <vt:lpstr>微软雅黑</vt:lpstr>
      <vt:lpstr>Arial Unicode MS</vt:lpstr>
      <vt:lpstr>Calibri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jackzhang</cp:lastModifiedBy>
  <cp:revision>4</cp:revision>
  <dcterms:created xsi:type="dcterms:W3CDTF">2021-05-25T01:52:00Z</dcterms:created>
  <dcterms:modified xsi:type="dcterms:W3CDTF">2021-05-25T01:52:00Z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